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1452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5A293-53A8-4A40-B388-FAC452FED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AEAC6-3DE6-46DD-BB12-A27815DB3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B09A2-A5BA-468F-9938-7897E9B8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2E2F6-5F35-4F4D-8CF8-EFEA0958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1239C-B08C-4C1E-A04B-F5D5EEED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0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AF0F-EB44-4E73-B0F7-8F69F482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4BD14-C5C3-4FD7-B4DF-2D56430B4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898EB-309B-4273-A772-E73EEBEB7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364A0-A18F-49B0-B79E-934FD9251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D4967-B343-474B-9D60-DCC2F55F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01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0CA03-5161-474C-B4E0-274197E45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B6C2C5-72FB-411A-9B7F-99CC65CE5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1B657-CD64-4B4F-B73F-F58251DB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D1FE5-B6AC-4FC1-B6A7-83909D6EA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8927D-F3AC-4CC4-B1AC-BE52326A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67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086A-5456-4903-B1BF-90076090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B4E54-CB53-4B9B-801D-11263ED5E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E5CB9-BD27-4A40-A58D-8DC07CB57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50888-700E-4623-B372-BB4CA442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4A902-2983-4F15-B8F9-9C58414A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5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C7DC-CF43-463A-9CD1-BA5DE215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23B91-6091-4E13-8A24-69AA63F6B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8C547-4CFF-49C1-90AC-B8628F4E2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63CCF-5CF2-4C49-964D-3D41FB9BD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B04FB-E31B-44B3-8968-CAB7B1C4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39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6931-2E5D-41E0-A967-F202183A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F4754-D744-40C6-90C5-72C9746950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77F95-DBD1-4AE6-A438-55D3C977C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03902-75C6-42F7-8388-9F2900EF9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8B17C-A67C-40E3-93D7-579D7BA1F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1C3CC-5EED-4F4A-A6AE-202B07EFD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9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B864E-113A-4DCC-B1CD-B6491757B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DA4E2-0835-4435-A76A-8AC03C830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E6241-D30F-4589-959D-4140F8D3F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9E764-207E-4B30-8DF4-1EAB77E4C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74CBF3-8E01-4672-9FBC-8810109DC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2695F0-10F0-48F1-83D1-A8CA7F7C6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973920-3262-48AF-837E-EE90586C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A77C4D-3133-474B-96BF-660F701E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5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9BB8-8F7D-4DD0-965D-4A0D23AD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55DA9-3BAF-499E-911F-A2BB719FF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CB047-0FAE-41D1-BD4A-BA53ED8AA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992A4-5100-4E1F-A53C-CB23C978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14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E291DE-FCF7-47CC-974A-9C702A3BD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27B3C8-E166-4380-86F1-540E737E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7011F-FC8B-4366-A113-B26E94C3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3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BF6FD-E8D3-42A7-947F-32D47A3B1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82CB5-BB39-456B-BAC6-DA1D2EAF4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8CADB-1943-4541-B2EF-0EF544DF6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E26D4-E3AC-4AA7-BA4A-19B738388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F4E81-797F-4081-AC8E-3C35EF172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5A6D-590A-4299-BAF1-12DF8298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15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85D4-AE2E-4F93-B6D9-F2A5E9F3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D902F0-FF42-4781-BAF0-8AB392688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A804B-A40A-4484-BD6F-6655CC339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9FB07-37BE-48E3-BCF1-6F46A748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32688-EC87-4F00-9E63-C8951F9E0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EB9BD-E581-4868-9E31-7A4074AC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7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0FAE97-3B66-4D04-BB86-0B0080BE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62E9E-636E-4995-98C7-7B1EF7368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5D20D-D1A4-4FCC-A671-30C0C94973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C13C1-CCAA-4F30-9421-FB5154A6C41F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6C1F6-102E-4888-A81A-7B9799CAB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C58A-CB61-499D-A4E2-7B2702CC3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4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B284318-387B-4CD2-AB68-5CE2A184FE91}"/>
              </a:ext>
            </a:extLst>
          </p:cNvPr>
          <p:cNvSpPr/>
          <p:nvPr/>
        </p:nvSpPr>
        <p:spPr>
          <a:xfrm>
            <a:off x="4298418" y="693058"/>
            <a:ext cx="3017158" cy="2630714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0999A5-BF4D-44A9-9458-FFE3B67B75B2}"/>
              </a:ext>
            </a:extLst>
          </p:cNvPr>
          <p:cNvSpPr/>
          <p:nvPr/>
        </p:nvSpPr>
        <p:spPr>
          <a:xfrm>
            <a:off x="7881720" y="689811"/>
            <a:ext cx="1770748" cy="2630714"/>
          </a:xfrm>
          <a:prstGeom prst="rect">
            <a:avLst/>
          </a:prstGeom>
          <a:solidFill>
            <a:srgbClr val="00B050">
              <a:alpha val="30000"/>
            </a:srgbClr>
          </a:solidFill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BE7E26-89FC-4661-A0E9-6DE0231ED38E}"/>
              </a:ext>
            </a:extLst>
          </p:cNvPr>
          <p:cNvSpPr/>
          <p:nvPr/>
        </p:nvSpPr>
        <p:spPr>
          <a:xfrm>
            <a:off x="2019284" y="700150"/>
            <a:ext cx="1689100" cy="2630713"/>
          </a:xfrm>
          <a:prstGeom prst="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922D88-DFED-4B8F-BC2D-4B0FE15AF64E}"/>
              </a:ext>
            </a:extLst>
          </p:cNvPr>
          <p:cNvSpPr txBox="1"/>
          <p:nvPr/>
        </p:nvSpPr>
        <p:spPr>
          <a:xfrm>
            <a:off x="5113033" y="228148"/>
            <a:ext cx="138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+mj-lt"/>
              </a:rPr>
              <a:t>Hololens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D4F326-0DA0-4031-9AD5-201771FB42F0}"/>
              </a:ext>
            </a:extLst>
          </p:cNvPr>
          <p:cNvSpPr txBox="1"/>
          <p:nvPr/>
        </p:nvSpPr>
        <p:spPr>
          <a:xfrm>
            <a:off x="7922543" y="224900"/>
            <a:ext cx="168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+mj-lt"/>
              </a:rPr>
              <a:t>HDD System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A70EF1-4C1B-46FD-B2E3-17A2056E151F}"/>
              </a:ext>
            </a:extLst>
          </p:cNvPr>
          <p:cNvSpPr txBox="1"/>
          <p:nvPr/>
        </p:nvSpPr>
        <p:spPr>
          <a:xfrm>
            <a:off x="2481931" y="238486"/>
            <a:ext cx="845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+mj-lt"/>
              </a:rPr>
              <a:t>ARTA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BE15ED-8A6E-4FB1-B903-9D75438E9B94}"/>
              </a:ext>
            </a:extLst>
          </p:cNvPr>
          <p:cNvSpPr/>
          <p:nvPr/>
        </p:nvSpPr>
        <p:spPr>
          <a:xfrm>
            <a:off x="4621359" y="943466"/>
            <a:ext cx="1037772" cy="5842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World Camera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E881C5-AFD5-4CF8-B71D-47B54D26D246}"/>
              </a:ext>
            </a:extLst>
          </p:cNvPr>
          <p:cNvSpPr/>
          <p:nvPr/>
        </p:nvSpPr>
        <p:spPr>
          <a:xfrm>
            <a:off x="6052832" y="1726654"/>
            <a:ext cx="1037772" cy="5842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World Manager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F775C9-FA07-40E3-A640-D5583663CF15}"/>
              </a:ext>
            </a:extLst>
          </p:cNvPr>
          <p:cNvSpPr/>
          <p:nvPr/>
        </p:nvSpPr>
        <p:spPr>
          <a:xfrm>
            <a:off x="6052832" y="943466"/>
            <a:ext cx="1037772" cy="5842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Camera Stream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27A586-4330-4F74-BECE-DA29428A64CF}"/>
              </a:ext>
            </a:extLst>
          </p:cNvPr>
          <p:cNvSpPr/>
          <p:nvPr/>
        </p:nvSpPr>
        <p:spPr>
          <a:xfrm>
            <a:off x="4621359" y="2583580"/>
            <a:ext cx="1037772" cy="5842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ARTA Alignment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F531F3C-6E34-40E4-A56B-615E360A233D}"/>
              </a:ext>
            </a:extLst>
          </p:cNvPr>
          <p:cNvSpPr/>
          <p:nvPr/>
        </p:nvSpPr>
        <p:spPr>
          <a:xfrm>
            <a:off x="8144790" y="940219"/>
            <a:ext cx="1037772" cy="5842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YOLO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823799-D3EB-41FB-B42A-C301212409EB}"/>
              </a:ext>
            </a:extLst>
          </p:cNvPr>
          <p:cNvSpPr/>
          <p:nvPr/>
        </p:nvSpPr>
        <p:spPr>
          <a:xfrm>
            <a:off x="8144790" y="1723407"/>
            <a:ext cx="1037772" cy="5842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YACHT Tracker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985BF2-0167-46D9-B7CB-E171A00EA716}"/>
              </a:ext>
            </a:extLst>
          </p:cNvPr>
          <p:cNvSpPr/>
          <p:nvPr/>
        </p:nvSpPr>
        <p:spPr>
          <a:xfrm>
            <a:off x="8144790" y="2558015"/>
            <a:ext cx="1037772" cy="5842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YACHT Direction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ED2AACF-079C-4B2A-8777-D68FCB1E97CD}"/>
              </a:ext>
            </a:extLst>
          </p:cNvPr>
          <p:cNvSpPr/>
          <p:nvPr/>
        </p:nvSpPr>
        <p:spPr>
          <a:xfrm>
            <a:off x="2344948" y="953805"/>
            <a:ext cx="1037772" cy="5842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Manual Control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C1D3BC5-865E-48FB-B15D-2BAD11180D75}"/>
              </a:ext>
            </a:extLst>
          </p:cNvPr>
          <p:cNvSpPr/>
          <p:nvPr/>
        </p:nvSpPr>
        <p:spPr>
          <a:xfrm>
            <a:off x="2344948" y="2593919"/>
            <a:ext cx="1037772" cy="5842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Reactive Control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F00327E-E183-4B58-89E3-C9C837D02794}"/>
              </a:ext>
            </a:extLst>
          </p:cNvPr>
          <p:cNvSpPr/>
          <p:nvPr/>
        </p:nvSpPr>
        <p:spPr>
          <a:xfrm>
            <a:off x="2345853" y="1762703"/>
            <a:ext cx="1037772" cy="5842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Navigation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660653-48B6-42F8-8332-AA5E2EE97253}"/>
              </a:ext>
            </a:extLst>
          </p:cNvPr>
          <p:cNvSpPr/>
          <p:nvPr/>
        </p:nvSpPr>
        <p:spPr>
          <a:xfrm>
            <a:off x="6052832" y="2564168"/>
            <a:ext cx="1037772" cy="5842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Visuals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4D37A9E-BEAD-4044-A165-5FC244698574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5659131" y="1235566"/>
            <a:ext cx="3937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41A212-E426-4180-9417-F9F431A282D7}"/>
              </a:ext>
            </a:extLst>
          </p:cNvPr>
          <p:cNvCxnSpPr>
            <a:cxnSpLocks/>
            <a:stCxn id="40" idx="2"/>
            <a:endCxn id="49" idx="0"/>
          </p:cNvCxnSpPr>
          <p:nvPr/>
        </p:nvCxnSpPr>
        <p:spPr>
          <a:xfrm>
            <a:off x="6571718" y="2310854"/>
            <a:ext cx="0" cy="2533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4827645-BC1D-4FDE-963B-3F1EA9B34DCE}"/>
              </a:ext>
            </a:extLst>
          </p:cNvPr>
          <p:cNvCxnSpPr>
            <a:cxnSpLocks/>
            <a:stCxn id="43" idx="3"/>
            <a:endCxn id="45" idx="3"/>
          </p:cNvCxnSpPr>
          <p:nvPr/>
        </p:nvCxnSpPr>
        <p:spPr>
          <a:xfrm>
            <a:off x="9182562" y="1232319"/>
            <a:ext cx="12700" cy="1617796"/>
          </a:xfrm>
          <a:prstGeom prst="bentConnector3">
            <a:avLst>
              <a:gd name="adj1" fmla="val 180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85899287-E801-4341-9491-7ACD98AAEB1F}"/>
              </a:ext>
            </a:extLst>
          </p:cNvPr>
          <p:cNvCxnSpPr>
            <a:cxnSpLocks/>
            <a:stCxn id="43" idx="3"/>
            <a:endCxn id="44" idx="3"/>
          </p:cNvCxnSpPr>
          <p:nvPr/>
        </p:nvCxnSpPr>
        <p:spPr>
          <a:xfrm>
            <a:off x="9182562" y="1232319"/>
            <a:ext cx="12700" cy="7831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DF112540-776C-46DB-84D3-6A142D74547D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5389376" y="1921807"/>
            <a:ext cx="412642" cy="91090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AC8C85A-27A6-4FF8-8404-12A63A1DE90A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7090604" y="1232319"/>
            <a:ext cx="1054186" cy="32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B322D829-D2AA-4DA6-8CB4-8D2E78E4BE21}"/>
              </a:ext>
            </a:extLst>
          </p:cNvPr>
          <p:cNvCxnSpPr>
            <a:cxnSpLocks/>
            <a:stCxn id="44" idx="1"/>
          </p:cNvCxnSpPr>
          <p:nvPr/>
        </p:nvCxnSpPr>
        <p:spPr>
          <a:xfrm rot="10800000">
            <a:off x="7104266" y="1842559"/>
            <a:ext cx="1040525" cy="172949"/>
          </a:xfrm>
          <a:prstGeom prst="bentConnector3">
            <a:avLst>
              <a:gd name="adj1" fmla="val 4235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FACB188-3B9F-4FE7-86AC-038652F89015}"/>
              </a:ext>
            </a:extLst>
          </p:cNvPr>
          <p:cNvCxnSpPr>
            <a:cxnSpLocks/>
            <a:stCxn id="45" idx="1"/>
          </p:cNvCxnSpPr>
          <p:nvPr/>
        </p:nvCxnSpPr>
        <p:spPr>
          <a:xfrm rot="10800000">
            <a:off x="7104266" y="2091735"/>
            <a:ext cx="1040524" cy="758380"/>
          </a:xfrm>
          <a:prstGeom prst="bentConnector3">
            <a:avLst>
              <a:gd name="adj1" fmla="val 6018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5CB2510-F9CF-4818-A6E7-ABDDFB42E07B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>
            <a:off x="2863834" y="1538005"/>
            <a:ext cx="905" cy="22469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3ACAAE-7F06-41C9-89AB-38A68E6F4412}"/>
              </a:ext>
            </a:extLst>
          </p:cNvPr>
          <p:cNvCxnSpPr>
            <a:cxnSpLocks/>
            <a:stCxn id="47" idx="0"/>
            <a:endCxn id="48" idx="2"/>
          </p:cNvCxnSpPr>
          <p:nvPr/>
        </p:nvCxnSpPr>
        <p:spPr>
          <a:xfrm flipV="1">
            <a:off x="2863834" y="2346903"/>
            <a:ext cx="905" cy="24701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D77C64BA-633D-4D91-A9A1-5087DF21A164}"/>
              </a:ext>
            </a:extLst>
          </p:cNvPr>
          <p:cNvCxnSpPr>
            <a:cxnSpLocks/>
            <a:endCxn id="47" idx="3"/>
          </p:cNvCxnSpPr>
          <p:nvPr/>
        </p:nvCxnSpPr>
        <p:spPr>
          <a:xfrm rot="10800000" flipV="1">
            <a:off x="3382720" y="1876825"/>
            <a:ext cx="2656450" cy="1009193"/>
          </a:xfrm>
          <a:prstGeom prst="bentConnector3">
            <a:avLst>
              <a:gd name="adj1" fmla="val 778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7B523A-CC30-43D6-8755-9877BB758C51}"/>
              </a:ext>
            </a:extLst>
          </p:cNvPr>
          <p:cNvCxnSpPr>
            <a:stCxn id="48" idx="3"/>
          </p:cNvCxnSpPr>
          <p:nvPr/>
        </p:nvCxnSpPr>
        <p:spPr>
          <a:xfrm flipV="1">
            <a:off x="3383625" y="2041217"/>
            <a:ext cx="2667525" cy="13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91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on a stage&#10;&#10;Description automatically generated">
            <a:extLst>
              <a:ext uri="{FF2B5EF4-FFF2-40B4-BE49-F238E27FC236}">
                <a16:creationId xmlns:a16="http://schemas.microsoft.com/office/drawing/2014/main" id="{AFAB1E71-565D-41DE-A6FF-6B7E5CE74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7" t="10642" r="20443" b="-4429"/>
          <a:stretch/>
        </p:blipFill>
        <p:spPr>
          <a:xfrm>
            <a:off x="4579621" y="2217419"/>
            <a:ext cx="2194559" cy="230886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B22C8B-0A27-4197-99CE-CF9C8E415691}"/>
              </a:ext>
            </a:extLst>
          </p:cNvPr>
          <p:cNvCxnSpPr>
            <a:cxnSpLocks/>
          </p:cNvCxnSpPr>
          <p:nvPr/>
        </p:nvCxnSpPr>
        <p:spPr>
          <a:xfrm>
            <a:off x="4991100" y="221741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E83C3E-896E-4E72-AEF5-2906F632DE2C}"/>
              </a:ext>
            </a:extLst>
          </p:cNvPr>
          <p:cNvCxnSpPr>
            <a:cxnSpLocks/>
          </p:cNvCxnSpPr>
          <p:nvPr/>
        </p:nvCxnSpPr>
        <p:spPr>
          <a:xfrm>
            <a:off x="5455920" y="221741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5F7842-6344-452E-B931-D2516E9DBE6B}"/>
              </a:ext>
            </a:extLst>
          </p:cNvPr>
          <p:cNvCxnSpPr>
            <a:cxnSpLocks/>
          </p:cNvCxnSpPr>
          <p:nvPr/>
        </p:nvCxnSpPr>
        <p:spPr>
          <a:xfrm>
            <a:off x="5928360" y="221741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ACA297-725E-4ADB-A50E-EC374245ABA1}"/>
              </a:ext>
            </a:extLst>
          </p:cNvPr>
          <p:cNvCxnSpPr>
            <a:cxnSpLocks/>
          </p:cNvCxnSpPr>
          <p:nvPr/>
        </p:nvCxnSpPr>
        <p:spPr>
          <a:xfrm>
            <a:off x="6370320" y="221741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807D1F-0144-4A25-AE2B-B8A47FACB5EF}"/>
              </a:ext>
            </a:extLst>
          </p:cNvPr>
          <p:cNvCxnSpPr>
            <a:cxnSpLocks/>
          </p:cNvCxnSpPr>
          <p:nvPr/>
        </p:nvCxnSpPr>
        <p:spPr>
          <a:xfrm>
            <a:off x="4579621" y="398526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57981E-B27C-4817-BAD6-BD5225A2F496}"/>
              </a:ext>
            </a:extLst>
          </p:cNvPr>
          <p:cNvCxnSpPr>
            <a:cxnSpLocks/>
          </p:cNvCxnSpPr>
          <p:nvPr/>
        </p:nvCxnSpPr>
        <p:spPr>
          <a:xfrm>
            <a:off x="4579621" y="355092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F2AD5E-AA63-43B2-B48D-F519F5AAD44A}"/>
              </a:ext>
            </a:extLst>
          </p:cNvPr>
          <p:cNvCxnSpPr>
            <a:cxnSpLocks/>
          </p:cNvCxnSpPr>
          <p:nvPr/>
        </p:nvCxnSpPr>
        <p:spPr>
          <a:xfrm>
            <a:off x="4579621" y="310134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E026C5-6A51-499C-869B-64AD8E70EC2E}"/>
              </a:ext>
            </a:extLst>
          </p:cNvPr>
          <p:cNvCxnSpPr>
            <a:cxnSpLocks/>
          </p:cNvCxnSpPr>
          <p:nvPr/>
        </p:nvCxnSpPr>
        <p:spPr>
          <a:xfrm>
            <a:off x="4579621" y="266700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CE84B59-05F4-4A48-8B6E-2BEE8CCE8075}"/>
              </a:ext>
            </a:extLst>
          </p:cNvPr>
          <p:cNvSpPr/>
          <p:nvPr/>
        </p:nvSpPr>
        <p:spPr>
          <a:xfrm>
            <a:off x="5455920" y="3550923"/>
            <a:ext cx="472440" cy="449577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F1E40A-623B-40D6-B17D-B6DE1E8E7EE5}"/>
              </a:ext>
            </a:extLst>
          </p:cNvPr>
          <p:cNvSpPr/>
          <p:nvPr/>
        </p:nvSpPr>
        <p:spPr>
          <a:xfrm>
            <a:off x="5115560" y="2788922"/>
            <a:ext cx="897889" cy="162305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D75A3-5956-4910-9BA5-52C52B9A298F}"/>
              </a:ext>
            </a:extLst>
          </p:cNvPr>
          <p:cNvSpPr txBox="1"/>
          <p:nvPr/>
        </p:nvSpPr>
        <p:spPr>
          <a:xfrm>
            <a:off x="4942328" y="2583421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person</a:t>
            </a:r>
          </a:p>
        </p:txBody>
      </p:sp>
      <p:pic>
        <p:nvPicPr>
          <p:cNvPr id="15" name="Picture 14" descr="A person standing on a stage&#10;&#10;Description automatically generated">
            <a:extLst>
              <a:ext uri="{FF2B5EF4-FFF2-40B4-BE49-F238E27FC236}">
                <a16:creationId xmlns:a16="http://schemas.microsoft.com/office/drawing/2014/main" id="{665B6D76-55BA-4C25-828C-8501DF44B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7" t="10642" r="20443" b="-4429"/>
          <a:stretch/>
        </p:blipFill>
        <p:spPr>
          <a:xfrm>
            <a:off x="1120144" y="2244089"/>
            <a:ext cx="2194559" cy="230886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A78CE7-BF15-4022-B1C7-A3218355DA83}"/>
              </a:ext>
            </a:extLst>
          </p:cNvPr>
          <p:cNvCxnSpPr>
            <a:cxnSpLocks/>
          </p:cNvCxnSpPr>
          <p:nvPr/>
        </p:nvCxnSpPr>
        <p:spPr>
          <a:xfrm>
            <a:off x="1531623" y="224408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50C74B-D365-436C-89F8-9F41E5ED401C}"/>
              </a:ext>
            </a:extLst>
          </p:cNvPr>
          <p:cNvCxnSpPr>
            <a:cxnSpLocks/>
          </p:cNvCxnSpPr>
          <p:nvPr/>
        </p:nvCxnSpPr>
        <p:spPr>
          <a:xfrm>
            <a:off x="1996443" y="224408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AFAA31-6B8D-40DB-8501-B42D19D02BAC}"/>
              </a:ext>
            </a:extLst>
          </p:cNvPr>
          <p:cNvCxnSpPr>
            <a:cxnSpLocks/>
          </p:cNvCxnSpPr>
          <p:nvPr/>
        </p:nvCxnSpPr>
        <p:spPr>
          <a:xfrm>
            <a:off x="2468883" y="224408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0CF1D5-091D-4E44-BF9F-91E8F3012DFF}"/>
              </a:ext>
            </a:extLst>
          </p:cNvPr>
          <p:cNvCxnSpPr>
            <a:cxnSpLocks/>
          </p:cNvCxnSpPr>
          <p:nvPr/>
        </p:nvCxnSpPr>
        <p:spPr>
          <a:xfrm>
            <a:off x="2910843" y="224408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6D24A49-F97A-42AE-A9B0-12B52E4F9F42}"/>
              </a:ext>
            </a:extLst>
          </p:cNvPr>
          <p:cNvCxnSpPr>
            <a:cxnSpLocks/>
          </p:cNvCxnSpPr>
          <p:nvPr/>
        </p:nvCxnSpPr>
        <p:spPr>
          <a:xfrm>
            <a:off x="1120144" y="401193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C92D80-1C16-460C-97DC-66954ADCD60C}"/>
              </a:ext>
            </a:extLst>
          </p:cNvPr>
          <p:cNvCxnSpPr>
            <a:cxnSpLocks/>
          </p:cNvCxnSpPr>
          <p:nvPr/>
        </p:nvCxnSpPr>
        <p:spPr>
          <a:xfrm>
            <a:off x="1120144" y="357759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6D62ADB-6F99-4770-9937-EA03AD1C5EAF}"/>
              </a:ext>
            </a:extLst>
          </p:cNvPr>
          <p:cNvCxnSpPr>
            <a:cxnSpLocks/>
          </p:cNvCxnSpPr>
          <p:nvPr/>
        </p:nvCxnSpPr>
        <p:spPr>
          <a:xfrm>
            <a:off x="1120144" y="312801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BA6809-A8C8-4C91-BCA5-1E75BB2D406B}"/>
              </a:ext>
            </a:extLst>
          </p:cNvPr>
          <p:cNvCxnSpPr>
            <a:cxnSpLocks/>
          </p:cNvCxnSpPr>
          <p:nvPr/>
        </p:nvCxnSpPr>
        <p:spPr>
          <a:xfrm>
            <a:off x="1120144" y="269367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8F022A8-8717-48E3-AB96-A955F90A7911}"/>
              </a:ext>
            </a:extLst>
          </p:cNvPr>
          <p:cNvSpPr/>
          <p:nvPr/>
        </p:nvSpPr>
        <p:spPr>
          <a:xfrm>
            <a:off x="1996443" y="3577593"/>
            <a:ext cx="472440" cy="449577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4E9942-8528-4979-BA7C-AFC1D5207918}"/>
              </a:ext>
            </a:extLst>
          </p:cNvPr>
          <p:cNvSpPr/>
          <p:nvPr/>
        </p:nvSpPr>
        <p:spPr>
          <a:xfrm>
            <a:off x="1795464" y="2693670"/>
            <a:ext cx="573090" cy="147065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B8666-BC0F-4DB7-BD7D-C20BFA28C0C3}"/>
              </a:ext>
            </a:extLst>
          </p:cNvPr>
          <p:cNvSpPr/>
          <p:nvPr/>
        </p:nvSpPr>
        <p:spPr>
          <a:xfrm>
            <a:off x="1580397" y="2829643"/>
            <a:ext cx="973550" cy="160900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4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https://scontent-lht6-1.xx.fbcdn.net/v/t1.15752-9/s2048x2048/62404227_433639073883279_6735595080565915648_n.png?_nc_cat=100&amp;_nc_ht=scontent-lht6-1.xx&amp;oh=9a81cae7e55a68003b40b4ca11203a41&amp;oe=5D9338FE">
            <a:extLst>
              <a:ext uri="{FF2B5EF4-FFF2-40B4-BE49-F238E27FC236}">
                <a16:creationId xmlns:a16="http://schemas.microsoft.com/office/drawing/2014/main" id="{2FD18A9C-0179-4A13-B821-73E2650CA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5" t="4296" r="17039" b="32003"/>
          <a:stretch/>
        </p:blipFill>
        <p:spPr bwMode="auto">
          <a:xfrm>
            <a:off x="8657832" y="3429000"/>
            <a:ext cx="3882683" cy="218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scontent-lht6-1.xx.fbcdn.net/v/t1.15752-9/s2048x2048/62404227_433639073883279_6735595080565915648_n.png?_nc_cat=100&amp;_nc_ht=scontent-lht6-1.xx&amp;oh=9a81cae7e55a68003b40b4ca11203a41&amp;oe=5D9338FE">
            <a:extLst>
              <a:ext uri="{FF2B5EF4-FFF2-40B4-BE49-F238E27FC236}">
                <a16:creationId xmlns:a16="http://schemas.microsoft.com/office/drawing/2014/main" id="{CF43990C-4E92-4CD2-8594-D720C7BB3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" t="2818" r="67418" b="34218"/>
          <a:stretch/>
        </p:blipFill>
        <p:spPr bwMode="auto">
          <a:xfrm>
            <a:off x="8657832" y="984448"/>
            <a:ext cx="3882683" cy="218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ontent-lht6-1.xx.fbcdn.net/v/t1.15752-9/s2048x2048/64510561_411137996150394_5834320687698804736_n.png?_nc_cat=105&amp;_nc_ht=scontent-lht6-1.xx&amp;oh=327b004ef2de15f12aad387b2bad953f&amp;oe=5D9EDFFD">
            <a:extLst>
              <a:ext uri="{FF2B5EF4-FFF2-40B4-BE49-F238E27FC236}">
                <a16:creationId xmlns:a16="http://schemas.microsoft.com/office/drawing/2014/main" id="{680EDFF9-0071-4B1D-B56F-32048C833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076" r="67268" b="34221"/>
          <a:stretch/>
        </p:blipFill>
        <p:spPr bwMode="auto">
          <a:xfrm>
            <a:off x="348517" y="987224"/>
            <a:ext cx="3867149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content-lht6-1.xx.fbcdn.net/v/t1.15752-9/s2048x2048/64510561_411137996150394_5834320687698804736_n.png?_nc_cat=105&amp;_nc_ht=scontent-lht6-1.xx&amp;oh=327b004ef2de15f12aad387b2bad953f&amp;oe=5D9EDFFD">
            <a:extLst>
              <a:ext uri="{FF2B5EF4-FFF2-40B4-BE49-F238E27FC236}">
                <a16:creationId xmlns:a16="http://schemas.microsoft.com/office/drawing/2014/main" id="{80AA3891-DF63-4BBD-8752-BE7A35389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5" t="4612" r="17166" b="31685"/>
          <a:stretch/>
        </p:blipFill>
        <p:spPr bwMode="auto">
          <a:xfrm>
            <a:off x="348517" y="3429000"/>
            <a:ext cx="3867149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scontent-lht6-1.xx.fbcdn.net/v/l/t1.15752-9/s2048x2048/64272055_2481819488494827_5596296516437278720_n.png?_nc_cat=107&amp;_nc_ht=scontent-lht6-1.xx&amp;oh=0e25ecca4bbdb0b75072c901aa7b003b&amp;oe=5D7B1E89">
            <a:extLst>
              <a:ext uri="{FF2B5EF4-FFF2-40B4-BE49-F238E27FC236}">
                <a16:creationId xmlns:a16="http://schemas.microsoft.com/office/drawing/2014/main" id="{CA7A92E7-73F0-4CFA-A8D0-E58BD04CF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t="2399" r="67187" b="33897"/>
          <a:stretch/>
        </p:blipFill>
        <p:spPr bwMode="auto">
          <a:xfrm>
            <a:off x="4503174" y="987322"/>
            <a:ext cx="386715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content-lht6-1.xx.fbcdn.net/v/l/t1.15752-9/s2048x2048/64272055_2481819488494827_5596296516437278720_n.png?_nc_cat=107&amp;_nc_ht=scontent-lht6-1.xx&amp;oh=0e25ecca4bbdb0b75072c901aa7b003b&amp;oe=5D7B1E89">
            <a:extLst>
              <a:ext uri="{FF2B5EF4-FFF2-40B4-BE49-F238E27FC236}">
                <a16:creationId xmlns:a16="http://schemas.microsoft.com/office/drawing/2014/main" id="{4BD04432-3A2D-48C4-858D-DA01ECFAB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4" t="4268" r="17278" b="32029"/>
          <a:stretch/>
        </p:blipFill>
        <p:spPr bwMode="auto">
          <a:xfrm>
            <a:off x="4503174" y="3429000"/>
            <a:ext cx="3867149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017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ttps://scontent-lht6-1.xx.fbcdn.net/v/t1.15752-9/s2048x2048/64324123_2045101519117598_2780399786904256512_n.png?_nc_cat=104&amp;_nc_ht=scontent-lht6-1.xx&amp;oh=08abc0702e06d092554fe7a4187d5f86&amp;oe=5D839118">
            <a:extLst>
              <a:ext uri="{FF2B5EF4-FFF2-40B4-BE49-F238E27FC236}">
                <a16:creationId xmlns:a16="http://schemas.microsoft.com/office/drawing/2014/main" id="{6F0EFA17-0F31-4CD2-9305-631B87FB6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7" t="4630" r="17084" b="31667"/>
          <a:stretch/>
        </p:blipFill>
        <p:spPr bwMode="auto">
          <a:xfrm>
            <a:off x="2418991" y="1352002"/>
            <a:ext cx="7354018" cy="415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107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2DC257-07A4-42B8-A1FA-AA29920C452E}"/>
              </a:ext>
            </a:extLst>
          </p:cNvPr>
          <p:cNvSpPr/>
          <p:nvPr/>
        </p:nvSpPr>
        <p:spPr>
          <a:xfrm>
            <a:off x="2589427" y="-353842"/>
            <a:ext cx="2401998" cy="1824295"/>
          </a:xfrm>
          <a:prstGeom prst="rect">
            <a:avLst/>
          </a:prstGeom>
          <a:solidFill>
            <a:srgbClr val="00B050">
              <a:alpha val="30000"/>
            </a:srgbClr>
          </a:solidFill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F37666-4F07-45AE-94B1-3DA7AEF50D3D}"/>
              </a:ext>
            </a:extLst>
          </p:cNvPr>
          <p:cNvSpPr/>
          <p:nvPr/>
        </p:nvSpPr>
        <p:spPr>
          <a:xfrm>
            <a:off x="3044371" y="97420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Detector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BFA60C-7B9B-40C7-88D0-B7374A4B1C4F}"/>
              </a:ext>
            </a:extLst>
          </p:cNvPr>
          <p:cNvSpPr/>
          <p:nvPr/>
        </p:nvSpPr>
        <p:spPr>
          <a:xfrm>
            <a:off x="7324804" y="-353845"/>
            <a:ext cx="2427346" cy="2796711"/>
          </a:xfrm>
          <a:prstGeom prst="rect">
            <a:avLst/>
          </a:prstGeom>
          <a:solidFill>
            <a:srgbClr val="00B050">
              <a:alpha val="30000"/>
            </a:srgbClr>
          </a:solidFill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85FD56-30CE-4E70-B8AB-9EE8C469AD87}"/>
              </a:ext>
            </a:extLst>
          </p:cNvPr>
          <p:cNvSpPr/>
          <p:nvPr/>
        </p:nvSpPr>
        <p:spPr>
          <a:xfrm>
            <a:off x="7777364" y="-30947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DeepSort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Tracker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988871-745A-4187-9E39-D59F4740F756}"/>
              </a:ext>
            </a:extLst>
          </p:cNvPr>
          <p:cNvSpPr/>
          <p:nvPr/>
        </p:nvSpPr>
        <p:spPr>
          <a:xfrm>
            <a:off x="7777364" y="1283094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OpenPose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37B226-4F03-47A1-BFE7-4B103B179A27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336801" y="526143"/>
            <a:ext cx="707570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7526E4-C563-4B62-B31D-355F241D97BF}"/>
              </a:ext>
            </a:extLst>
          </p:cNvPr>
          <p:cNvCxnSpPr>
            <a:cxnSpLocks/>
          </p:cNvCxnSpPr>
          <p:nvPr/>
        </p:nvCxnSpPr>
        <p:spPr>
          <a:xfrm>
            <a:off x="4624729" y="826498"/>
            <a:ext cx="3152635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83E6B39-004D-459B-B957-F92830E4279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9300528" y="397775"/>
            <a:ext cx="90324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B99920-322D-47D2-A5C0-14A092E3D946}"/>
              </a:ext>
            </a:extLst>
          </p:cNvPr>
          <p:cNvSpPr txBox="1"/>
          <p:nvPr/>
        </p:nvSpPr>
        <p:spPr>
          <a:xfrm>
            <a:off x="5423245" y="426072"/>
            <a:ext cx="152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JPG Image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9A187-59FE-48AE-A7C1-1789FBF76561}"/>
              </a:ext>
            </a:extLst>
          </p:cNvPr>
          <p:cNvSpPr txBox="1"/>
          <p:nvPr/>
        </p:nvSpPr>
        <p:spPr>
          <a:xfrm>
            <a:off x="5226888" y="-174409"/>
            <a:ext cx="1948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Bounding Boxes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32A0A8-CAB8-465C-A724-CBD7A296FED9}"/>
              </a:ext>
            </a:extLst>
          </p:cNvPr>
          <p:cNvSpPr txBox="1"/>
          <p:nvPr/>
        </p:nvSpPr>
        <p:spPr>
          <a:xfrm>
            <a:off x="7693926" y="-843332"/>
            <a:ext cx="168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YACHT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F3AE5A-4119-4F58-9435-84F56ABFBFF6}"/>
              </a:ext>
            </a:extLst>
          </p:cNvPr>
          <p:cNvSpPr txBox="1"/>
          <p:nvPr/>
        </p:nvSpPr>
        <p:spPr>
          <a:xfrm>
            <a:off x="2961402" y="-826455"/>
            <a:ext cx="168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YOLO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41695DB-9C36-454D-BE89-E8E5F1123533}"/>
              </a:ext>
            </a:extLst>
          </p:cNvPr>
          <p:cNvCxnSpPr>
            <a:cxnSpLocks/>
          </p:cNvCxnSpPr>
          <p:nvPr/>
        </p:nvCxnSpPr>
        <p:spPr>
          <a:xfrm>
            <a:off x="4570563" y="827131"/>
            <a:ext cx="3200451" cy="859286"/>
          </a:xfrm>
          <a:prstGeom prst="bentConnector3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148F3A0-258E-483C-B1C1-AF207071F2E6}"/>
              </a:ext>
            </a:extLst>
          </p:cNvPr>
          <p:cNvCxnSpPr>
            <a:cxnSpLocks/>
          </p:cNvCxnSpPr>
          <p:nvPr/>
        </p:nvCxnSpPr>
        <p:spPr>
          <a:xfrm>
            <a:off x="4567535" y="249344"/>
            <a:ext cx="3209829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0A3DFC99-40F6-4932-A36B-1F00BA8CB6A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9300528" y="1711816"/>
            <a:ext cx="90324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E977F5D-A618-4156-8ED6-198C50AADA49}"/>
              </a:ext>
            </a:extLst>
          </p:cNvPr>
          <p:cNvSpPr/>
          <p:nvPr/>
        </p:nvSpPr>
        <p:spPr>
          <a:xfrm>
            <a:off x="2787088" y="4591852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NN Matching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C5FC241-5D1F-4A84-833F-DB7013C59A58}"/>
              </a:ext>
            </a:extLst>
          </p:cNvPr>
          <p:cNvSpPr/>
          <p:nvPr/>
        </p:nvSpPr>
        <p:spPr>
          <a:xfrm>
            <a:off x="4746455" y="4591850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IOU Matching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1311053-4113-447B-B1A8-F162726E8206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2025506" y="5020572"/>
            <a:ext cx="761582" cy="3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4D61B-859D-4D8C-AE09-822A70E46BA2}"/>
              </a:ext>
            </a:extLst>
          </p:cNvPr>
          <p:cNvSpPr txBox="1"/>
          <p:nvPr/>
        </p:nvSpPr>
        <p:spPr>
          <a:xfrm>
            <a:off x="1225480" y="4596978"/>
            <a:ext cx="152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Detections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AE65B14-340E-40CD-B0F3-76C4A55686C2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3548670" y="4277126"/>
            <a:ext cx="0" cy="314726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6944CF1-B806-4E73-810F-D01AF98680DA}"/>
              </a:ext>
            </a:extLst>
          </p:cNvPr>
          <p:cNvSpPr txBox="1"/>
          <p:nvPr/>
        </p:nvSpPr>
        <p:spPr>
          <a:xfrm>
            <a:off x="2658446" y="3570991"/>
            <a:ext cx="1780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Confirmed Tracks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DA85E81-63EB-4DE4-B046-E73D9F5A3E87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 flipV="1">
            <a:off x="4310252" y="5020573"/>
            <a:ext cx="436203" cy="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C972F46-9FB2-431B-B418-E24F5FF89491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5508037" y="4277126"/>
            <a:ext cx="0" cy="314724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CCBAD77-5F6A-400B-9579-AAC096C19AB8}"/>
              </a:ext>
            </a:extLst>
          </p:cNvPr>
          <p:cNvSpPr txBox="1"/>
          <p:nvPr/>
        </p:nvSpPr>
        <p:spPr>
          <a:xfrm>
            <a:off x="4617813" y="3608302"/>
            <a:ext cx="1780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Unconfirmed Tracks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9F2D287-4B83-4E23-A02A-3D4C89201C7B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6269619" y="5020573"/>
            <a:ext cx="676790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16FAD43-0DC3-4D40-ADD8-1D20966BFEF8}"/>
              </a:ext>
            </a:extLst>
          </p:cNvPr>
          <p:cNvSpPr txBox="1"/>
          <p:nvPr/>
        </p:nvSpPr>
        <p:spPr>
          <a:xfrm>
            <a:off x="6608014" y="4451814"/>
            <a:ext cx="2056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New Unconfirmed Tracks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9F68327-AF2F-4CFF-AA1C-FE5DDB0C49FF}"/>
              </a:ext>
            </a:extLst>
          </p:cNvPr>
          <p:cNvCxnSpPr>
            <a:stCxn id="52" idx="2"/>
          </p:cNvCxnSpPr>
          <p:nvPr/>
        </p:nvCxnSpPr>
        <p:spPr>
          <a:xfrm rot="16200000" flipH="1">
            <a:off x="6126121" y="4831211"/>
            <a:ext cx="202205" cy="1438372"/>
          </a:xfrm>
          <a:prstGeom prst="bentConnector2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9A0EC86-DF58-4972-A4F1-D7F820AD9520}"/>
              </a:ext>
            </a:extLst>
          </p:cNvPr>
          <p:cNvSpPr txBox="1"/>
          <p:nvPr/>
        </p:nvSpPr>
        <p:spPr>
          <a:xfrm>
            <a:off x="6865268" y="5562206"/>
            <a:ext cx="1824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Matched Tracks </a:t>
            </a: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19D39D4-1FE6-4986-B80F-93BD57136A55}"/>
              </a:ext>
            </a:extLst>
          </p:cNvPr>
          <p:cNvCxnSpPr>
            <a:cxnSpLocks/>
            <a:stCxn id="51" idx="2"/>
          </p:cNvCxnSpPr>
          <p:nvPr/>
        </p:nvCxnSpPr>
        <p:spPr>
          <a:xfrm rot="16200000" flipH="1">
            <a:off x="5001642" y="3996324"/>
            <a:ext cx="491797" cy="3397741"/>
          </a:xfrm>
          <a:prstGeom prst="bentConnector2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652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710DD0-608D-43FC-BB84-DDF5086ED907}"/>
              </a:ext>
            </a:extLst>
          </p:cNvPr>
          <p:cNvSpPr/>
          <p:nvPr/>
        </p:nvSpPr>
        <p:spPr>
          <a:xfrm>
            <a:off x="2019301" y="1714500"/>
            <a:ext cx="8248650" cy="3886200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E2AF9C-B6CE-41FF-977C-8601906D64E9}"/>
              </a:ext>
            </a:extLst>
          </p:cNvPr>
          <p:cNvSpPr/>
          <p:nvPr/>
        </p:nvSpPr>
        <p:spPr>
          <a:xfrm>
            <a:off x="2294709" y="2549012"/>
            <a:ext cx="2831496" cy="2126653"/>
          </a:xfrm>
          <a:prstGeom prst="rect">
            <a:avLst/>
          </a:prstGeom>
          <a:solidFill>
            <a:srgbClr val="00B050">
              <a:alpha val="30000"/>
            </a:srgbClr>
          </a:solidFill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scontent-lht6-1.xx.fbcdn.net/v/t1.15752-9/62254985_672072296568518_4989488770760835072_n.jpg?_nc_cat=103&amp;_nc_ht=scontent-lht6-1.xx&amp;oh=eb6cb0845e5f60f9314198718dd31721&amp;oe=5D7E4666">
            <a:extLst>
              <a:ext uri="{FF2B5EF4-FFF2-40B4-BE49-F238E27FC236}">
                <a16:creationId xmlns:a16="http://schemas.microsoft.com/office/drawing/2014/main" id="{FF8F48C8-0200-4A92-9076-D2639C81E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59" y="2774505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D6C95E-E6F4-4BC4-8CA6-E759E12DF245}"/>
              </a:ext>
            </a:extLst>
          </p:cNvPr>
          <p:cNvSpPr/>
          <p:nvPr/>
        </p:nvSpPr>
        <p:spPr>
          <a:xfrm>
            <a:off x="2940278" y="3202838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Detector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AE4073-56DA-40A2-AE9D-CE99C61D552C}"/>
              </a:ext>
            </a:extLst>
          </p:cNvPr>
          <p:cNvSpPr/>
          <p:nvPr/>
        </p:nvSpPr>
        <p:spPr>
          <a:xfrm>
            <a:off x="6761359" y="2540154"/>
            <a:ext cx="3058143" cy="2135511"/>
          </a:xfrm>
          <a:prstGeom prst="rect">
            <a:avLst/>
          </a:prstGeom>
          <a:solidFill>
            <a:srgbClr val="00B050">
              <a:alpha val="30000"/>
            </a:srgbClr>
          </a:solidFill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scontent-lht6-1.xx.fbcdn.net/v/t1.15752-9/62254985_672072296568518_4989488770760835072_n.jpg?_nc_cat=103&amp;_nc_ht=scontent-lht6-1.xx&amp;oh=eb6cb0845e5f60f9314198718dd31721&amp;oe=5D7E4666">
            <a:extLst>
              <a:ext uri="{FF2B5EF4-FFF2-40B4-BE49-F238E27FC236}">
                <a16:creationId xmlns:a16="http://schemas.microsoft.com/office/drawing/2014/main" id="{F28D1071-D46D-4F40-9053-D13C08E29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562" y="2774506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F214DA-19D8-4491-B175-7A8EFA47795A}"/>
              </a:ext>
            </a:extLst>
          </p:cNvPr>
          <p:cNvSpPr/>
          <p:nvPr/>
        </p:nvSpPr>
        <p:spPr>
          <a:xfrm>
            <a:off x="6183188" y="3113436"/>
            <a:ext cx="771816" cy="1202948"/>
          </a:xfrm>
          <a:prstGeom prst="rect">
            <a:avLst/>
          </a:prstGeom>
          <a:noFill/>
          <a:ln w="38100">
            <a:solidFill>
              <a:srgbClr val="3BDB2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C965D9-947D-42F4-A381-C1CDC49E0448}"/>
              </a:ext>
            </a:extLst>
          </p:cNvPr>
          <p:cNvSpPr/>
          <p:nvPr/>
        </p:nvSpPr>
        <p:spPr>
          <a:xfrm>
            <a:off x="7605418" y="2694042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DeepSort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Tracker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BD4B4-DEEE-4229-96D7-8907651A368B}"/>
              </a:ext>
            </a:extLst>
          </p:cNvPr>
          <p:cNvSpPr/>
          <p:nvPr/>
        </p:nvSpPr>
        <p:spPr>
          <a:xfrm>
            <a:off x="7601754" y="3670802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OpenPose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A635CF-E56D-41BF-AB0F-2CCAB4E0E21F}"/>
              </a:ext>
            </a:extLst>
          </p:cNvPr>
          <p:cNvGrpSpPr/>
          <p:nvPr/>
        </p:nvGrpSpPr>
        <p:grpSpPr>
          <a:xfrm>
            <a:off x="9630110" y="4254654"/>
            <a:ext cx="2286000" cy="1714500"/>
            <a:chOff x="5903805" y="4776761"/>
            <a:chExt cx="2286000" cy="1714500"/>
          </a:xfrm>
        </p:grpSpPr>
        <p:pic>
          <p:nvPicPr>
            <p:cNvPr id="14" name="Picture 2" descr="https://scontent-lht6-1.xx.fbcdn.net/v/t1.15752-9/62254985_672072296568518_4989488770760835072_n.jpg?_nc_cat=103&amp;_nc_ht=scontent-lht6-1.xx&amp;oh=eb6cb0845e5f60f9314198718dd31721&amp;oe=5D7E4666">
              <a:extLst>
                <a:ext uri="{FF2B5EF4-FFF2-40B4-BE49-F238E27FC236}">
                  <a16:creationId xmlns:a16="http://schemas.microsoft.com/office/drawing/2014/main" id="{2B059947-9B0A-4AB8-BAE8-F108D171F3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3805" y="4776761"/>
              <a:ext cx="22860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8E54BD-5576-454A-AF7E-37B410F1B2D3}"/>
                </a:ext>
              </a:extLst>
            </p:cNvPr>
            <p:cNvSpPr/>
            <p:nvPr/>
          </p:nvSpPr>
          <p:spPr>
            <a:xfrm>
              <a:off x="7573730" y="5461675"/>
              <a:ext cx="225083" cy="21101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73B0E8-8634-4EF5-91E1-5525CEA73F28}"/>
              </a:ext>
            </a:extLst>
          </p:cNvPr>
          <p:cNvGrpSpPr/>
          <p:nvPr/>
        </p:nvGrpSpPr>
        <p:grpSpPr>
          <a:xfrm>
            <a:off x="9630110" y="1482849"/>
            <a:ext cx="2286000" cy="1714500"/>
            <a:chOff x="2982642" y="4815441"/>
            <a:chExt cx="2286000" cy="1714500"/>
          </a:xfrm>
        </p:grpSpPr>
        <p:pic>
          <p:nvPicPr>
            <p:cNvPr id="17" name="Picture 2" descr="https://scontent-lht6-1.xx.fbcdn.net/v/t1.15752-9/62254985_672072296568518_4989488770760835072_n.jpg?_nc_cat=103&amp;_nc_ht=scontent-lht6-1.xx&amp;oh=eb6cb0845e5f60f9314198718dd31721&amp;oe=5D7E4666">
              <a:extLst>
                <a:ext uri="{FF2B5EF4-FFF2-40B4-BE49-F238E27FC236}">
                  <a16:creationId xmlns:a16="http://schemas.microsoft.com/office/drawing/2014/main" id="{777AFE4F-A819-4A19-9308-2BB28D761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2642" y="4815441"/>
              <a:ext cx="22860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F691D0-BD88-40A4-9672-6CA74B2E639B}"/>
                </a:ext>
              </a:extLst>
            </p:cNvPr>
            <p:cNvSpPr/>
            <p:nvPr/>
          </p:nvSpPr>
          <p:spPr>
            <a:xfrm>
              <a:off x="4410810" y="5071217"/>
              <a:ext cx="771816" cy="1202948"/>
            </a:xfrm>
            <a:prstGeom prst="rect">
              <a:avLst/>
            </a:prstGeom>
            <a:noFill/>
            <a:ln w="38100">
              <a:solidFill>
                <a:srgbClr val="0070C0"/>
              </a:solidFill>
              <a:prstDash val="solid"/>
            </a:ln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C6C6AA-6742-4BE9-9256-631B3BC3D2CF}"/>
                </a:ext>
              </a:extLst>
            </p:cNvPr>
            <p:cNvSpPr txBox="1"/>
            <p:nvPr/>
          </p:nvSpPr>
          <p:spPr>
            <a:xfrm>
              <a:off x="4173951" y="48865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</a:rPr>
                <a:t>1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F8580A-4929-40D3-AF89-C76B8AD9D22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2593159" y="3631561"/>
            <a:ext cx="347119" cy="194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69AAD3-E9F5-4EBC-BA53-F11A9CAE4FA1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463442" y="3631561"/>
            <a:ext cx="347120" cy="195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78C387B-3577-48AE-BD87-98A8E3559DF1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7096562" y="3631756"/>
            <a:ext cx="505192" cy="46776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D3568B6-E961-4205-8642-BAB66D342CB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096562" y="3122765"/>
            <a:ext cx="508856" cy="50899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964A5B5-1DD9-4256-B307-7F2641378583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9124918" y="4099525"/>
            <a:ext cx="505192" cy="101237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03B4C00-5BD7-4DF5-8585-B2691E76DE90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9128582" y="2340099"/>
            <a:ext cx="501528" cy="7826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ABD5CA-8C99-4410-A947-688C100D61E4}"/>
              </a:ext>
            </a:extLst>
          </p:cNvPr>
          <p:cNvSpPr txBox="1"/>
          <p:nvPr/>
        </p:nvSpPr>
        <p:spPr>
          <a:xfrm>
            <a:off x="5251449" y="1124194"/>
            <a:ext cx="168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HDD System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3E35B6-1E3C-4021-8CE0-A6891A36634B}"/>
              </a:ext>
            </a:extLst>
          </p:cNvPr>
          <p:cNvSpPr txBox="1"/>
          <p:nvPr/>
        </p:nvSpPr>
        <p:spPr>
          <a:xfrm>
            <a:off x="519592" y="2140044"/>
            <a:ext cx="1689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JPG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354C2C-629A-4CE7-83D0-9EBFFF51EA75}"/>
              </a:ext>
            </a:extLst>
          </p:cNvPr>
          <p:cNvSpPr txBox="1"/>
          <p:nvPr/>
        </p:nvSpPr>
        <p:spPr>
          <a:xfrm>
            <a:off x="4776577" y="1986156"/>
            <a:ext cx="23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Bounding Box Detections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DD4B2B-8C67-405F-8F24-DCF775D721DD}"/>
              </a:ext>
            </a:extLst>
          </p:cNvPr>
          <p:cNvSpPr txBox="1"/>
          <p:nvPr/>
        </p:nvSpPr>
        <p:spPr>
          <a:xfrm>
            <a:off x="9881293" y="6085559"/>
            <a:ext cx="2353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Towards/Away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FCDCBE-C9BB-4B7C-947A-0D74BEBA949D}"/>
              </a:ext>
            </a:extLst>
          </p:cNvPr>
          <p:cNvSpPr txBox="1"/>
          <p:nvPr/>
        </p:nvSpPr>
        <p:spPr>
          <a:xfrm>
            <a:off x="9881293" y="3226377"/>
            <a:ext cx="2353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Tracking ID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9475D6-50F0-46D2-A13B-B30FF6DAD902}"/>
              </a:ext>
            </a:extLst>
          </p:cNvPr>
          <p:cNvSpPr txBox="1"/>
          <p:nvPr/>
        </p:nvSpPr>
        <p:spPr>
          <a:xfrm>
            <a:off x="7452131" y="1998230"/>
            <a:ext cx="168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YACHT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BAFCDA-11E6-48CA-A1BC-3C9118B41C9E}"/>
              </a:ext>
            </a:extLst>
          </p:cNvPr>
          <p:cNvSpPr txBox="1"/>
          <p:nvPr/>
        </p:nvSpPr>
        <p:spPr>
          <a:xfrm>
            <a:off x="2863851" y="2023026"/>
            <a:ext cx="168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YOLO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97C7980-5D08-44FF-9ABF-162AAF75AC39}"/>
              </a:ext>
            </a:extLst>
          </p:cNvPr>
          <p:cNvSpPr/>
          <p:nvPr/>
        </p:nvSpPr>
        <p:spPr>
          <a:xfrm>
            <a:off x="6480175" y="3248041"/>
            <a:ext cx="281184" cy="271656"/>
          </a:xfrm>
          <a:prstGeom prst="rect">
            <a:avLst/>
          </a:prstGeom>
          <a:noFill/>
          <a:ln w="38100">
            <a:solidFill>
              <a:srgbClr val="3BDB2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EA20B31-7D35-4DA4-8165-6827C18A95FE}"/>
              </a:ext>
            </a:extLst>
          </p:cNvPr>
          <p:cNvSpPr/>
          <p:nvPr/>
        </p:nvSpPr>
        <p:spPr>
          <a:xfrm>
            <a:off x="10985853" y="4573758"/>
            <a:ext cx="771816" cy="1202948"/>
          </a:xfrm>
          <a:prstGeom prst="rect">
            <a:avLst/>
          </a:prstGeom>
          <a:noFill/>
          <a:ln w="38100">
            <a:solidFill>
              <a:srgbClr val="3BDB2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09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67</Words>
  <Application>Microsoft Office PowerPoint</Application>
  <PresentationFormat>Widescreen</PresentationFormat>
  <Paragraphs>42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Laksana, Aufar P</dc:creator>
  <cp:lastModifiedBy>Laksana, Aufar P</cp:lastModifiedBy>
  <cp:revision>9</cp:revision>
  <dcterms:created xsi:type="dcterms:W3CDTF">2019-06-11T16:53:36Z</dcterms:created>
  <dcterms:modified xsi:type="dcterms:W3CDTF">2019-06-12T18:33:42Z</dcterms:modified>
</cp:coreProperties>
</file>